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2CC0B-25C9-41C6-A575-E81A6128DB86}" v="7" dt="2023-12-14T17:05:05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1993" autoAdjust="0"/>
  </p:normalViewPr>
  <p:slideViewPr>
    <p:cSldViewPr snapToGrid="0">
      <p:cViewPr varScale="1">
        <p:scale>
          <a:sx n="62" d="100"/>
          <a:sy n="62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38159-D12D-47E9-988D-657738CD66F4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FF440-C011-4731-A213-8B585876AC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226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Flowchart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FF440-C011-4731-A213-8B585876AC63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760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FlowChart</a:t>
            </a:r>
            <a:r>
              <a:rPr lang="en-US" dirty="0"/>
              <a:t> represented in VisiRule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FF440-C011-4731-A213-8B585876AC6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831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export the chart as a PNG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FF440-C011-4731-A213-8B585876AC63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9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VisiRule provides an uploader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FF440-C011-4731-A213-8B585876AC63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087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uploaded the chart is presented as a sequence of questions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FF440-C011-4731-A213-8B585876AC63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513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answer leads to another question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FF440-C011-4731-A213-8B585876AC63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426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conclusion is reached when the tree is completed.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FF440-C011-4731-A213-8B585876AC63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2818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We can also deliver the same chart to run client side:</a:t>
            </a:r>
            <a:br>
              <a:rPr lang="en-IE" dirty="0"/>
            </a:br>
            <a:r>
              <a:rPr lang="en-IE" dirty="0"/>
              <a:t>https://visiruleexamples.com/peripheral_demo.html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FF440-C011-4731-A213-8B585876AC63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207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38E3-2A78-D0D0-5619-E57C63AEF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EB928-729E-6783-AB96-36CEDE571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446F8-3257-5CEC-6F38-07BD5BA4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2D5-2934-48D5-8A4F-201D573DD181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72E53-CF65-7650-C167-84463520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BEBAB-6D7F-7038-F874-85A278BF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2C51-2BFD-4BE2-B91F-0426A458F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559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5412-965C-7D02-8B16-9D36D28D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36555-03D6-8C22-FB82-43DFC5C68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DB8E1-F497-D5A2-B048-9F43A206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2D5-2934-48D5-8A4F-201D573DD181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6C1AD-1981-5982-3B6C-792A77F6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6521-1BB0-FF73-9995-0490A29D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2C51-2BFD-4BE2-B91F-0426A458F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798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226172-A61F-F7E0-5A7B-A3B8752A4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1EF1A-A998-AD53-0674-91DDFE496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CB00D-F8DC-BDFA-20F6-99DEA5C8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2D5-2934-48D5-8A4F-201D573DD181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180EC-AC1A-BC3F-F84A-EC732068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87F10-0BC0-FCD9-0D01-3008026E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2C51-2BFD-4BE2-B91F-0426A458F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65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DA79-B8EF-86E1-3636-809B059D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52010-21E5-6D73-3B5A-B4EE6EE6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868E-20F2-8289-88C4-4D75B37F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2D5-2934-48D5-8A4F-201D573DD181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7BA0E-BEA2-48CB-5A26-220D8915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0C574-A42B-0120-0627-D288C937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2C51-2BFD-4BE2-B91F-0426A458F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598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E718-AC54-E2EA-01B8-22D14428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4328B-B53A-7CB7-45FA-F630CDC23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0ED2A-A245-CE41-2A2A-C2EB7A2D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2D5-2934-48D5-8A4F-201D573DD181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E255F-5A98-03AD-476C-04A69F56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2E432-821C-AC2C-6562-F6A8E898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2C51-2BFD-4BE2-B91F-0426A458F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73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3279-53F5-FC0A-830E-7F3F9C94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AC6E1-7DC3-A323-72A5-0AD090040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B9932-9AE6-E4C4-03D8-0F64775D2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CF291-1E8B-E461-CDFB-6C75E6B2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2D5-2934-48D5-8A4F-201D573DD181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1AF4C-4743-0F59-880F-F29E98A0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7504-0D59-7C34-A3A7-F40E1858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2C51-2BFD-4BE2-B91F-0426A458F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044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04D11-CA70-B5A8-9991-60FE0A98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18A93-BA13-9BDA-5FFC-808D15E5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0C285-387E-5537-9207-0CE73D689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0536A-D26D-05B4-DE8D-B97684658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E1138-771B-48FD-39EA-5A947CAEF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4B4FD6-BCBC-D60E-E451-5A091288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2D5-2934-48D5-8A4F-201D573DD181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AD7C23-2380-A820-13C4-12381501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79189-40A2-5074-412C-E57F7E85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2C51-2BFD-4BE2-B91F-0426A458F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15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332D-6CCA-4F61-B268-15ECB494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5CB4E-D7DB-64A7-6113-E07D8E2A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2D5-2934-48D5-8A4F-201D573DD181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49CD2-5E94-1B7E-0E9E-2A4B5D97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72CD4-28CA-FFFF-A0C0-17F219B5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2C51-2BFD-4BE2-B91F-0426A458F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55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77DF9-D93F-D7B6-490D-B5C989A0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2D5-2934-48D5-8A4F-201D573DD181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63924-3849-1E8E-6B3E-FFB2D84A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CFD3E-8442-9FE9-7628-DD922FE5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2C51-2BFD-4BE2-B91F-0426A458F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586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B5BF-000D-11ED-211A-26FCC6FC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58FC-BB05-64BC-B2D9-EBEB2CF9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06E3C-CEC2-82C9-E689-7F0C856ED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83642-5C71-93A7-0542-F457E36E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2D5-2934-48D5-8A4F-201D573DD181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7E9FB-86E1-8764-00C0-CD8DD2EB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BC4A7-3764-B102-577D-73DCE3A4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2C51-2BFD-4BE2-B91F-0426A458F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950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96D46-F488-95A8-EF44-D95E5CAF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B6A74-22B2-5404-094C-6263348D9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77D11-EC40-0FD1-CB7A-09AFDF63F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DD48A-378A-6F20-0991-3080C15C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2D5-2934-48D5-8A4F-201D573DD181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B6929-9110-C46F-7C48-EFA98A44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E5485-0110-EE7F-4C84-527B1A96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2C51-2BFD-4BE2-B91F-0426A458F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978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B130D9-4C1D-E915-8883-02E4E314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15246-5775-DADE-7472-C7EC1B4D0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EF871-8842-1762-AF29-3F5457985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222D5-2934-48D5-8A4F-201D573DD181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DC887-F3D7-8A74-3CF2-69C8BD868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A8777-802D-7CE9-A43E-4E6288517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62C51-2BFD-4BE2-B91F-0426A458FAC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321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AA25-8453-D4DF-A98F-4AE0C522E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350937" cy="1986199"/>
          </a:xfrm>
        </p:spPr>
        <p:txBody>
          <a:bodyPr/>
          <a:lstStyle/>
          <a:p>
            <a:r>
              <a:rPr lang="en-US" dirty="0"/>
              <a:t>VisiRule Peripheral Troubleshooter</a:t>
            </a:r>
            <a:endParaRPr lang="en-IE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0707BC9-3EDD-0365-B478-EF053FE9C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37" y="3108562"/>
            <a:ext cx="4317063" cy="36155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9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2A753E-FD9B-F673-78C5-ABC8C2BA4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9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DB688E-1C4B-B778-14D9-63F58E670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8C9FDE-8164-D4E9-C32A-B96E5710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92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599F98-15B3-8535-BB67-2C4F3031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9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FA5FBA-E59A-6CD2-B5C6-80559B321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74B4B4-6580-DE0B-65A1-759C2393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7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3384C-D51F-AE90-4F38-7C8D3EF22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82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E47FD-7668-BF4A-0ACA-3503BAB64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40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D2F5DD-2C35-96BC-FF60-D90A847D48F9}"/>
              </a:ext>
            </a:extLst>
          </p:cNvPr>
          <p:cNvSpPr txBox="1"/>
          <p:nvPr/>
        </p:nvSpPr>
        <p:spPr>
          <a:xfrm>
            <a:off x="1676400" y="2499360"/>
            <a:ext cx="8702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dirty="0"/>
              <a:t>Original </a:t>
            </a:r>
            <a:r>
              <a:rPr lang="en-US" dirty="0" err="1"/>
              <a:t>FlowChart</a:t>
            </a:r>
            <a:r>
              <a:rPr lang="en-US" dirty="0"/>
              <a:t> Diagram:</a:t>
            </a:r>
            <a:br>
              <a:rPr lang="en-US" dirty="0"/>
            </a:br>
            <a:r>
              <a:rPr lang="en-IE" dirty="0"/>
              <a:t>https://www.ifitjams.com/attached.htm</a:t>
            </a:r>
          </a:p>
          <a:p>
            <a:pPr marL="400050" indent="-400050">
              <a:buFont typeface="+mj-lt"/>
              <a:buAutoNum type="romanLcPeriod"/>
            </a:pPr>
            <a:endParaRPr lang="en-US" dirty="0"/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Converted manually into VisiRule chart</a:t>
            </a:r>
            <a:br>
              <a:rPr lang="en-US" dirty="0"/>
            </a:br>
            <a:endParaRPr lang="en-US" dirty="0"/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Upload VisiRule chart to server</a:t>
            </a:r>
            <a:br>
              <a:rPr lang="en-US" dirty="0"/>
            </a:br>
            <a:endParaRPr lang="en-US" dirty="0"/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Publish and run chart on server</a:t>
            </a:r>
            <a:r>
              <a:rPr lang="en-IE" dirty="0"/>
              <a:t> using split pane:</a:t>
            </a:r>
            <a:br>
              <a:rPr lang="en-IE" dirty="0"/>
            </a:br>
            <a:r>
              <a:rPr lang="en-IE" dirty="0"/>
              <a:t>https://visiruleexamples.com/vrapp/newlayout/peripheraltroubleshooter_nl</a:t>
            </a:r>
            <a:br>
              <a:rPr lang="en-IE" dirty="0"/>
            </a:br>
            <a:endParaRPr lang="en-IE" dirty="0"/>
          </a:p>
          <a:p>
            <a:pPr marL="400050" indent="-400050">
              <a:buFont typeface="+mj-lt"/>
              <a:buAutoNum type="romanLcPeriod"/>
            </a:pPr>
            <a:r>
              <a:rPr lang="en-IE" dirty="0"/>
              <a:t>Compile into JS and run client side in </a:t>
            </a:r>
            <a:r>
              <a:rPr lang="en-IE"/>
              <a:t>fixed popup panel:</a:t>
            </a:r>
            <a:br>
              <a:rPr lang="en-IE" dirty="0"/>
            </a:br>
            <a:r>
              <a:rPr lang="en-IE" dirty="0"/>
              <a:t>https://visiruleexamples.com/peripheral_demo.html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993D2-1DD1-A435-1C2B-A19CE16428C0}"/>
              </a:ext>
            </a:extLst>
          </p:cNvPr>
          <p:cNvSpPr txBox="1"/>
          <p:nvPr/>
        </p:nvSpPr>
        <p:spPr>
          <a:xfrm>
            <a:off x="1676400" y="1341120"/>
            <a:ext cx="496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URLs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48812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D2F5DD-2C35-96BC-FF60-D90A847D48F9}"/>
              </a:ext>
            </a:extLst>
          </p:cNvPr>
          <p:cNvSpPr txBox="1"/>
          <p:nvPr/>
        </p:nvSpPr>
        <p:spPr>
          <a:xfrm>
            <a:off x="1676400" y="2499360"/>
            <a:ext cx="8702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dirty="0"/>
              <a:t>Simple </a:t>
            </a:r>
            <a:r>
              <a:rPr lang="en-US" dirty="0" err="1"/>
              <a:t>FlowChart</a:t>
            </a:r>
            <a:r>
              <a:rPr lang="en-US" dirty="0"/>
              <a:t> Diagram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Converted manually into VisiRule chart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Upload VisiRule chart to server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Publish and run chart on server</a:t>
            </a:r>
            <a:r>
              <a:rPr lang="en-IE" dirty="0"/>
              <a:t> split pane</a:t>
            </a:r>
          </a:p>
          <a:p>
            <a:pPr marL="400050" indent="-400050">
              <a:buFont typeface="+mj-lt"/>
              <a:buAutoNum type="romanLcPeriod"/>
            </a:pPr>
            <a:r>
              <a:rPr lang="en-IE" dirty="0"/>
              <a:t>Compile into JS and run client side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828E8-46A9-957F-109C-3C311054A04C}"/>
              </a:ext>
            </a:extLst>
          </p:cNvPr>
          <p:cNvSpPr txBox="1"/>
          <p:nvPr/>
        </p:nvSpPr>
        <p:spPr>
          <a:xfrm>
            <a:off x="1676400" y="1478280"/>
            <a:ext cx="4099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Areas Covered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35123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8A190D-9CCF-EBF6-4A18-9A4D2F13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111" y="200695"/>
            <a:ext cx="4412400" cy="60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EEA77-9D71-D7EC-8223-9003A9AEEE53}"/>
              </a:ext>
            </a:extLst>
          </p:cNvPr>
          <p:cNvSpPr txBox="1"/>
          <p:nvPr/>
        </p:nvSpPr>
        <p:spPr>
          <a:xfrm>
            <a:off x="263470" y="3316637"/>
            <a:ext cx="395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https://www.ifitjams.com/attached.htm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7F83A-EDF2-0945-06B0-DA482F404D5D}"/>
              </a:ext>
            </a:extLst>
          </p:cNvPr>
          <p:cNvSpPr txBox="1"/>
          <p:nvPr/>
        </p:nvSpPr>
        <p:spPr>
          <a:xfrm>
            <a:off x="262990" y="5872173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Troubleshooting PC Attached Peripherals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Excerpted from Computer Repair with Diagnostic Flowcharts Third Edition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2FD07-C416-59BC-656D-336320C0B97F}"/>
              </a:ext>
            </a:extLst>
          </p:cNvPr>
          <p:cNvSpPr txBox="1"/>
          <p:nvPr/>
        </p:nvSpPr>
        <p:spPr>
          <a:xfrm>
            <a:off x="262990" y="2116308"/>
            <a:ext cx="3472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start with an: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Original Flowchart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368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92C2DA-8A01-28AF-18E3-6E2DBB1FA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888656-0D79-20FC-D5B0-4B11D714D8F5}"/>
              </a:ext>
            </a:extLst>
          </p:cNvPr>
          <p:cNvSpPr txBox="1"/>
          <p:nvPr/>
        </p:nvSpPr>
        <p:spPr>
          <a:xfrm>
            <a:off x="225287" y="1722783"/>
            <a:ext cx="164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VisiRule</a:t>
            </a:r>
            <a:br>
              <a:rPr lang="en-US" dirty="0"/>
            </a:br>
            <a:r>
              <a:rPr lang="en-US" dirty="0" err="1"/>
              <a:t>FlowChart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7781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2544EDA-5713-2C5D-A89A-462903892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9" y="210379"/>
            <a:ext cx="7169140" cy="6004154"/>
          </a:xfrm>
          <a:prstGeom prst="rect">
            <a:avLst/>
          </a:prstGeom>
          <a:ln>
            <a:noFill/>
          </a:ln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EB01A-42F9-2B9F-5C41-B09D8076F306}"/>
              </a:ext>
            </a:extLst>
          </p:cNvPr>
          <p:cNvSpPr txBox="1"/>
          <p:nvPr/>
        </p:nvSpPr>
        <p:spPr>
          <a:xfrm>
            <a:off x="507616" y="1714692"/>
            <a:ext cx="2447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Exported PNG of  VisiRule </a:t>
            </a:r>
            <a:r>
              <a:rPr lang="en-US" dirty="0" err="1"/>
              <a:t>FlowChart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882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660F5-EECD-B4C9-F9AB-74EA40517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436" y="643467"/>
            <a:ext cx="536912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4FCE71-E9D8-102D-EB05-BFF158A67DFE}"/>
              </a:ext>
            </a:extLst>
          </p:cNvPr>
          <p:cNvSpPr txBox="1"/>
          <p:nvPr/>
        </p:nvSpPr>
        <p:spPr>
          <a:xfrm>
            <a:off x="437322" y="3154017"/>
            <a:ext cx="251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VisiRule Uploader for</a:t>
            </a:r>
            <a:br>
              <a:rPr lang="en-US" dirty="0"/>
            </a:br>
            <a:r>
              <a:rPr lang="en-US" dirty="0"/>
              <a:t>Web Server delivery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243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A0C05-D9E2-B215-F668-6D586C09C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4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6ED56-3939-CEFE-2541-FA98B58A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0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9CF0A-9627-A64A-9C6C-19561D05C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91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9693</TotalTime>
  <Words>236</Words>
  <Application>Microsoft Office PowerPoint</Application>
  <PresentationFormat>Widescreen</PresentationFormat>
  <Paragraphs>37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VisiRule Peripheral Troubleshooter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spenser</dc:creator>
  <cp:lastModifiedBy>clive spenser</cp:lastModifiedBy>
  <cp:revision>5</cp:revision>
  <dcterms:created xsi:type="dcterms:W3CDTF">2023-12-13T14:56:21Z</dcterms:created>
  <dcterms:modified xsi:type="dcterms:W3CDTF">2024-03-20T00:23:38Z</dcterms:modified>
</cp:coreProperties>
</file>