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75639" autoAdjust="0"/>
  </p:normalViewPr>
  <p:slideViewPr>
    <p:cSldViewPr snapToGrid="0">
      <p:cViewPr varScale="1">
        <p:scale>
          <a:sx n="59" d="100"/>
          <a:sy n="59" d="100"/>
        </p:scale>
        <p:origin x="1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EBDDB-8606-45F1-920C-BD2583C61556}" type="datetimeFigureOut">
              <a:rPr lang="en-IE" smtClean="0"/>
              <a:t>17/01/2024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0940B-2624-46D4-BBBF-08A15B67CFF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0445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Simple chart with one question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E0940B-2624-46D4-BBBF-08A15B67CFFC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46516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Right click to edit question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E0940B-2624-46D4-BBBF-08A15B67CFFC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5199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 to third tab (explanation)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E0940B-2624-46D4-BBBF-08A15B67CFFC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73906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 local image and choose picture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E0940B-2624-46D4-BBBF-08A15B67CFFC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66733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adds the HTML for the picture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E0940B-2624-46D4-BBBF-08A15B67CFFC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5316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Save file and regenerate 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E0940B-2624-46D4-BBBF-08A15B67CFFC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6217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 the generated HTML in the browser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E0940B-2624-46D4-BBBF-08A15B67CFFC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08609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 appears as part of the explanation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E0940B-2624-46D4-BBBF-08A15B67CFFC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73800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63D98-0DCE-4C7E-890F-BFC3F527F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791577-D622-4B53-9776-44BF990EC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DE483-1BA6-CCDB-FB73-2766FD603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EEB9-E85A-411E-9AFB-975620949B24}" type="datetimeFigureOut">
              <a:rPr lang="en-IE" smtClean="0"/>
              <a:t>17/01/2024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804DD-6A07-0C38-53A4-5BA93704A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FE29F-5E89-B04B-C097-6BE6BE5F6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D0BC-5C6C-48BB-83C9-7F4C696885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42373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12FC2-C703-DAE1-CC96-007E170DA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05A473-2DA2-57AA-5C48-B87B8ED3B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959FB-9CBF-B42D-8DAF-778F54F25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EEB9-E85A-411E-9AFB-975620949B24}" type="datetimeFigureOut">
              <a:rPr lang="en-IE" smtClean="0"/>
              <a:t>17/01/2024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FF910-F8F3-F5A9-7618-E6827F3F2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B7E00-0B22-A47E-AEEA-EB81848C1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D0BC-5C6C-48BB-83C9-7F4C696885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9761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7C0032-509A-F012-F981-93F365C021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DE4854-F267-6BFE-5E86-92978364DE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2394E-390E-03B8-EE29-047132847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EEB9-E85A-411E-9AFB-975620949B24}" type="datetimeFigureOut">
              <a:rPr lang="en-IE" smtClean="0"/>
              <a:t>17/01/2024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47688-8DF3-85C0-CB93-0FB82CE5B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F2C0D-5FF4-6150-82DD-F6F5F88A2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D0BC-5C6C-48BB-83C9-7F4C696885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68044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E4F4B-5EC0-5C51-8BF5-35A3B4BB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AF998-3069-A366-7503-BA6D3FE60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BC6C3-7FE3-9B94-3DF3-E17A3CEA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EEB9-E85A-411E-9AFB-975620949B24}" type="datetimeFigureOut">
              <a:rPr lang="en-IE" smtClean="0"/>
              <a:t>17/01/2024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64D0C-ED8A-5D8B-F130-D77707DB5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3673D-F4FC-0499-84D9-AFC83AF08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D0BC-5C6C-48BB-83C9-7F4C696885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03802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CF1CD-E918-03C9-894D-91C1022C6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202ABC-2A2B-02F2-2197-F028BDBD3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515DC-21F1-5B97-A124-7407100F0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EEB9-E85A-411E-9AFB-975620949B24}" type="datetimeFigureOut">
              <a:rPr lang="en-IE" smtClean="0"/>
              <a:t>17/01/2024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18259-9C77-AF2C-C325-2374C2148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7D0E1-43F8-FE3D-FB24-183F80BC5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D0BC-5C6C-48BB-83C9-7F4C696885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58509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91DCF-A097-BDF0-83FD-7AF99385B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3D843-FE7B-B161-0A89-E0B83669AB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C462A8-9A31-2E6A-70B4-0FFC282A8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4228F9-10D0-2A20-159D-33E5476E5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EEB9-E85A-411E-9AFB-975620949B24}" type="datetimeFigureOut">
              <a:rPr lang="en-IE" smtClean="0"/>
              <a:t>17/01/2024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6B952-2869-F86F-2D13-F9C373BEE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A6857-DED3-148D-7A00-339780AE0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D0BC-5C6C-48BB-83C9-7F4C696885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8423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75729-FD75-7D62-F66C-DDEB8D6A2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20C684-EC1A-9BF5-FED1-82D2C30EF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025B01-370B-6BF8-C014-AB7384C1C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1B7AE4-99DC-FFBB-CFCE-D32A64B682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250459-7265-E8CC-C2FB-C53C03F0BD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D5AB81-62E1-3E5E-AC6A-486AC48D4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EEB9-E85A-411E-9AFB-975620949B24}" type="datetimeFigureOut">
              <a:rPr lang="en-IE" smtClean="0"/>
              <a:t>17/01/2024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806F09-34B0-C091-C857-094C5E46B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3C63FF-BC3B-0FC4-9F69-CE7A3BE96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D0BC-5C6C-48BB-83C9-7F4C696885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371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76D9C-DC40-B4F3-FA40-C8493C9A5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DB33E0-AD3A-0E96-C656-CBE914378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EEB9-E85A-411E-9AFB-975620949B24}" type="datetimeFigureOut">
              <a:rPr lang="en-IE" smtClean="0"/>
              <a:t>17/01/2024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2BCE68-67E4-6CFB-77E8-C1135F126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7E26B1-68BC-8E5F-2772-33862A0FA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D0BC-5C6C-48BB-83C9-7F4C696885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710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8998C1-B259-F27B-8110-300DADF77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EEB9-E85A-411E-9AFB-975620949B24}" type="datetimeFigureOut">
              <a:rPr lang="en-IE" smtClean="0"/>
              <a:t>17/01/2024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1CBDE-4226-A5B4-2C5F-EA8D221E4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9CABC8-D636-13E4-A8EC-2033D49E0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D0BC-5C6C-48BB-83C9-7F4C696885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164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85DA9-0F6E-3341-4CC8-74BD57A35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B3340-24A9-B277-7DF2-62838603D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2B57C2-E267-AA21-9BA2-AD68D86CCC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149A5-D2C9-2AA7-A7B5-D1D862163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EEB9-E85A-411E-9AFB-975620949B24}" type="datetimeFigureOut">
              <a:rPr lang="en-IE" smtClean="0"/>
              <a:t>17/01/2024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BBBEE1-F0CB-B29E-D87C-2270B909D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B53C-626A-F726-2550-D92A83758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D0BC-5C6C-48BB-83C9-7F4C696885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6807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2676F-7C95-4B8C-9581-1C3A5EA6D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41BB6A-B81A-A72F-7AA6-CCCA63447F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5619F9-3BEB-34C3-6479-8B5E54003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501F8D-C1AB-D888-09C6-FAD0D645B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EEB9-E85A-411E-9AFB-975620949B24}" type="datetimeFigureOut">
              <a:rPr lang="en-IE" smtClean="0"/>
              <a:t>17/01/2024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1D159-51CF-9BA1-500A-2118906D2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13498-4895-4DA2-C297-48C90973A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D0BC-5C6C-48BB-83C9-7F4C696885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5375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248B36-D92E-B77B-B712-3601B087C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875083-9C44-3BB8-E261-FC3F89F60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EFE24-F812-0AA7-73F6-9289D546D5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9EEB9-E85A-411E-9AFB-975620949B24}" type="datetimeFigureOut">
              <a:rPr lang="en-IE" smtClean="0"/>
              <a:t>17/01/2024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F4668-7327-F31A-309D-D35A74C881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3F3E3-C463-5C21-CBF8-CFEFC88F37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DD0BC-5C6C-48BB-83C9-7F4C696885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54214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4D712-5ED8-8AB2-8688-1FD79C6B31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Adding Picture to Charts</a:t>
            </a:r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F6E919-BA6C-3E94-BC6D-B061474279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1190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3AC79D-EAAD-689B-37D3-8900C1D089A8}"/>
              </a:ext>
            </a:extLst>
          </p:cNvPr>
          <p:cNvSpPr txBox="1"/>
          <p:nvPr/>
        </p:nvSpPr>
        <p:spPr>
          <a:xfrm>
            <a:off x="1502229" y="2122714"/>
            <a:ext cx="90950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Easy to add images, videos into questions (and display statements)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Any valid HTML can be incorporated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Code generator recognizes HTML and passes it into generated code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58169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4BF4F0EC-44FF-5C8C-A566-B86C47885D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2015" b="792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189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53208D-8AD3-F6CB-50C5-3BF4BE31A30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164" b="1617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888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B22B7B-9315-A5FE-3DC9-1799A178EE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475" y="752475"/>
            <a:ext cx="53530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054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2C4DA48-F8B2-EAAD-8416-A6B5B26C5F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221" y="643466"/>
            <a:ext cx="10611557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886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DC6B58-EA5D-71E4-19C1-765E7BEA0A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475" y="752475"/>
            <a:ext cx="53530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874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5D6C3C-BBDF-A2B7-3D22-126C8FC818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3350" y="1762125"/>
            <a:ext cx="43053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851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4F713E3-6F9C-595F-F984-7E500E849E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6462" y="190500"/>
            <a:ext cx="7839075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164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72E358-7F63-2DC1-70D5-2486C0CFD7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6462" y="190500"/>
            <a:ext cx="7839075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24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94</Words>
  <Application>Microsoft Office PowerPoint</Application>
  <PresentationFormat>Widescreen</PresentationFormat>
  <Paragraphs>18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Adding Picture to Charts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Picture to Charts</dc:title>
  <dc:creator>clive spenser</dc:creator>
  <cp:lastModifiedBy>clive spenser</cp:lastModifiedBy>
  <cp:revision>1</cp:revision>
  <dcterms:created xsi:type="dcterms:W3CDTF">2024-01-17T18:24:26Z</dcterms:created>
  <dcterms:modified xsi:type="dcterms:W3CDTF">2024-01-17T18:37:50Z</dcterms:modified>
</cp:coreProperties>
</file>